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1E3DD0-EE73-049D-50F3-7D8A49FC0158}" v="177" dt="2025-09-22T18:57:25.9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cper Kamionka (2P)" userId="S::kkamionka74@uczen.tl.krakow.pl::48f80f24-4944-47b7-94e8-c826e54d5871" providerId="AD" clId="Web-{1D1E3DD0-EE73-049D-50F3-7D8A49FC0158}"/>
    <pc:docChg chg="addSld modSld sldOrd addMainMaster delMainMaster">
      <pc:chgData name="Kacper Kamionka (2P)" userId="S::kkamionka74@uczen.tl.krakow.pl::48f80f24-4944-47b7-94e8-c826e54d5871" providerId="AD" clId="Web-{1D1E3DD0-EE73-049D-50F3-7D8A49FC0158}" dt="2025-09-22T18:57:25.962" v="154" actId="1076"/>
      <pc:docMkLst>
        <pc:docMk/>
      </pc:docMkLst>
      <pc:sldChg chg="addSp delSp modSp mod setBg modClrScheme setClrOvrMap chgLayout">
        <pc:chgData name="Kacper Kamionka (2P)" userId="S::kkamionka74@uczen.tl.krakow.pl::48f80f24-4944-47b7-94e8-c826e54d5871" providerId="AD" clId="Web-{1D1E3DD0-EE73-049D-50F3-7D8A49FC0158}" dt="2025-09-22T18:33:21.063" v="9" actId="20577"/>
        <pc:sldMkLst>
          <pc:docMk/>
          <pc:sldMk cId="650317164" sldId="256"/>
        </pc:sldMkLst>
        <pc:spChg chg="mod">
          <ac:chgData name="Kacper Kamionka (2P)" userId="S::kkamionka74@uczen.tl.krakow.pl::48f80f24-4944-47b7-94e8-c826e54d5871" providerId="AD" clId="Web-{1D1E3DD0-EE73-049D-50F3-7D8A49FC0158}" dt="2025-09-22T18:33:14" v="6" actId="20577"/>
          <ac:spMkLst>
            <pc:docMk/>
            <pc:sldMk cId="650317164" sldId="256"/>
            <ac:spMk id="2" creationId="{00000000-0000-0000-0000-000000000000}"/>
          </ac:spMkLst>
        </pc:spChg>
        <pc:spChg chg="mod">
          <ac:chgData name="Kacper Kamionka (2P)" userId="S::kkamionka74@uczen.tl.krakow.pl::48f80f24-4944-47b7-94e8-c826e54d5871" providerId="AD" clId="Web-{1D1E3DD0-EE73-049D-50F3-7D8A49FC0158}" dt="2025-09-22T18:33:21.063" v="9" actId="20577"/>
          <ac:spMkLst>
            <pc:docMk/>
            <pc:sldMk cId="650317164" sldId="256"/>
            <ac:spMk id="3" creationId="{00000000-0000-0000-0000-000000000000}"/>
          </ac:spMkLst>
        </pc:spChg>
        <pc:spChg chg="add del">
          <ac:chgData name="Kacper Kamionka (2P)" userId="S::kkamionka74@uczen.tl.krakow.pl::48f80f24-4944-47b7-94e8-c826e54d5871" providerId="AD" clId="Web-{1D1E3DD0-EE73-049D-50F3-7D8A49FC0158}" dt="2025-09-22T18:32:55.875" v="2"/>
          <ac:spMkLst>
            <pc:docMk/>
            <pc:sldMk cId="650317164" sldId="256"/>
            <ac:spMk id="9" creationId="{ED587E41-605C-A8E4-8BA5-0E0B3797C9AA}"/>
          </ac:spMkLst>
        </pc:spChg>
        <pc:spChg chg="add del">
          <ac:chgData name="Kacper Kamionka (2P)" userId="S::kkamionka74@uczen.tl.krakow.pl::48f80f24-4944-47b7-94e8-c826e54d5871" providerId="AD" clId="Web-{1D1E3DD0-EE73-049D-50F3-7D8A49FC0158}" dt="2025-09-22T18:32:55.875" v="2"/>
          <ac:spMkLst>
            <pc:docMk/>
            <pc:sldMk cId="650317164" sldId="256"/>
            <ac:spMk id="11" creationId="{EBD48A03-0DF9-3063-CB15-1BC2AEC79F1C}"/>
          </ac:spMkLst>
        </pc:spChg>
        <pc:spChg chg="add">
          <ac:chgData name="Kacper Kamionka (2P)" userId="S::kkamionka74@uczen.tl.krakow.pl::48f80f24-4944-47b7-94e8-c826e54d5871" providerId="AD" clId="Web-{1D1E3DD0-EE73-049D-50F3-7D8A49FC0158}" dt="2025-09-22T18:32:55.875" v="2"/>
          <ac:spMkLst>
            <pc:docMk/>
            <pc:sldMk cId="650317164" sldId="256"/>
            <ac:spMk id="16" creationId="{E01013C5-0169-8F8C-FA57-62D87022AD98}"/>
          </ac:spMkLst>
        </pc:spChg>
        <pc:spChg chg="add">
          <ac:chgData name="Kacper Kamionka (2P)" userId="S::kkamionka74@uczen.tl.krakow.pl::48f80f24-4944-47b7-94e8-c826e54d5871" providerId="AD" clId="Web-{1D1E3DD0-EE73-049D-50F3-7D8A49FC0158}" dt="2025-09-22T18:32:55.875" v="2"/>
          <ac:spMkLst>
            <pc:docMk/>
            <pc:sldMk cId="650317164" sldId="256"/>
            <ac:spMk id="18" creationId="{A9CCD9CD-49AE-3D3E-923B-81ECD3FBF75F}"/>
          </ac:spMkLst>
        </pc:spChg>
        <pc:picChg chg="add mod">
          <ac:chgData name="Kacper Kamionka (2P)" userId="S::kkamionka74@uczen.tl.krakow.pl::48f80f24-4944-47b7-94e8-c826e54d5871" providerId="AD" clId="Web-{1D1E3DD0-EE73-049D-50F3-7D8A49FC0158}" dt="2025-09-22T18:32:55.875" v="2"/>
          <ac:picMkLst>
            <pc:docMk/>
            <pc:sldMk cId="650317164" sldId="256"/>
            <ac:picMk id="4" creationId="{0E14C050-9655-1754-024B-A5BDB0821FFD}"/>
          </ac:picMkLst>
        </pc:picChg>
      </pc:sldChg>
      <pc:sldChg chg="addSp delSp modSp new mod modClrScheme modShow chgLayout">
        <pc:chgData name="Kacper Kamionka (2P)" userId="S::kkamionka74@uczen.tl.krakow.pl::48f80f24-4944-47b7-94e8-c826e54d5871" providerId="AD" clId="Web-{1D1E3DD0-EE73-049D-50F3-7D8A49FC0158}" dt="2025-09-22T18:34:25.188" v="20"/>
        <pc:sldMkLst>
          <pc:docMk/>
          <pc:sldMk cId="2596365088" sldId="257"/>
        </pc:sldMkLst>
        <pc:spChg chg="del">
          <ac:chgData name="Kacper Kamionka (2P)" userId="S::kkamionka74@uczen.tl.krakow.pl::48f80f24-4944-47b7-94e8-c826e54d5871" providerId="AD" clId="Web-{1D1E3DD0-EE73-049D-50F3-7D8A49FC0158}" dt="2025-09-22T18:33:29.297" v="12"/>
          <ac:spMkLst>
            <pc:docMk/>
            <pc:sldMk cId="2596365088" sldId="257"/>
            <ac:spMk id="2" creationId="{6547F383-11E2-2D03-E6BB-A157316B959D}"/>
          </ac:spMkLst>
        </pc:spChg>
        <pc:spChg chg="del">
          <ac:chgData name="Kacper Kamionka (2P)" userId="S::kkamionka74@uczen.tl.krakow.pl::48f80f24-4944-47b7-94e8-c826e54d5871" providerId="AD" clId="Web-{1D1E3DD0-EE73-049D-50F3-7D8A49FC0158}" dt="2025-09-22T18:33:29.297" v="12"/>
          <ac:spMkLst>
            <pc:docMk/>
            <pc:sldMk cId="2596365088" sldId="257"/>
            <ac:spMk id="3" creationId="{E362B830-8318-0918-AB0C-D313886D14B9}"/>
          </ac:spMkLst>
        </pc:spChg>
        <pc:picChg chg="add mod">
          <ac:chgData name="Kacper Kamionka (2P)" userId="S::kkamionka74@uczen.tl.krakow.pl::48f80f24-4944-47b7-94e8-c826e54d5871" providerId="AD" clId="Web-{1D1E3DD0-EE73-049D-50F3-7D8A49FC0158}" dt="2025-09-22T18:34:25.188" v="20"/>
          <ac:picMkLst>
            <pc:docMk/>
            <pc:sldMk cId="2596365088" sldId="257"/>
            <ac:picMk id="4" creationId="{715A0CE0-2909-13FE-C710-49E2D11A35AF}"/>
          </ac:picMkLst>
        </pc:picChg>
      </pc:sldChg>
      <pc:sldChg chg="addSp modSp new">
        <pc:chgData name="Kacper Kamionka (2P)" userId="S::kkamionka74@uczen.tl.krakow.pl::48f80f24-4944-47b7-94e8-c826e54d5871" providerId="AD" clId="Web-{1D1E3DD0-EE73-049D-50F3-7D8A49FC0158}" dt="2025-09-22T18:34:36.204" v="21"/>
        <pc:sldMkLst>
          <pc:docMk/>
          <pc:sldMk cId="1705412944" sldId="258"/>
        </pc:sldMkLst>
        <pc:picChg chg="add mod">
          <ac:chgData name="Kacper Kamionka (2P)" userId="S::kkamionka74@uczen.tl.krakow.pl::48f80f24-4944-47b7-94e8-c826e54d5871" providerId="AD" clId="Web-{1D1E3DD0-EE73-049D-50F3-7D8A49FC0158}" dt="2025-09-22T18:34:36.204" v="21"/>
          <ac:picMkLst>
            <pc:docMk/>
            <pc:sldMk cId="1705412944" sldId="258"/>
            <ac:picMk id="2" creationId="{42F57FB0-3FA7-396C-24F0-04A077C2F1E6}"/>
          </ac:picMkLst>
        </pc:picChg>
      </pc:sldChg>
      <pc:sldChg chg="addSp modSp new">
        <pc:chgData name="Kacper Kamionka (2P)" userId="S::kkamionka74@uczen.tl.krakow.pl::48f80f24-4944-47b7-94e8-c826e54d5871" providerId="AD" clId="Web-{1D1E3DD0-EE73-049D-50F3-7D8A49FC0158}" dt="2025-09-22T18:36:22.115" v="28" actId="14100"/>
        <pc:sldMkLst>
          <pc:docMk/>
          <pc:sldMk cId="603146481" sldId="259"/>
        </pc:sldMkLst>
        <pc:picChg chg="add mod">
          <ac:chgData name="Kacper Kamionka (2P)" userId="S::kkamionka74@uczen.tl.krakow.pl::48f80f24-4944-47b7-94e8-c826e54d5871" providerId="AD" clId="Web-{1D1E3DD0-EE73-049D-50F3-7D8A49FC0158}" dt="2025-09-22T18:35:52.145" v="23" actId="1076"/>
          <ac:picMkLst>
            <pc:docMk/>
            <pc:sldMk cId="603146481" sldId="259"/>
            <ac:picMk id="2" creationId="{ED8CC38C-F13D-64ED-169D-0ADD07314EEE}"/>
          </ac:picMkLst>
        </pc:picChg>
        <pc:picChg chg="add mod">
          <ac:chgData name="Kacper Kamionka (2P)" userId="S::kkamionka74@uczen.tl.krakow.pl::48f80f24-4944-47b7-94e8-c826e54d5871" providerId="AD" clId="Web-{1D1E3DD0-EE73-049D-50F3-7D8A49FC0158}" dt="2025-09-22T18:36:22.115" v="28" actId="14100"/>
          <ac:picMkLst>
            <pc:docMk/>
            <pc:sldMk cId="603146481" sldId="259"/>
            <ac:picMk id="3" creationId="{0FF329AA-8115-4D73-A499-A3E2EA8EE755}"/>
          </ac:picMkLst>
        </pc:picChg>
        <pc:picChg chg="add mod">
          <ac:chgData name="Kacper Kamionka (2P)" userId="S::kkamionka74@uczen.tl.krakow.pl::48f80f24-4944-47b7-94e8-c826e54d5871" providerId="AD" clId="Web-{1D1E3DD0-EE73-049D-50F3-7D8A49FC0158}" dt="2025-09-22T18:36:19.287" v="27" actId="1076"/>
          <ac:picMkLst>
            <pc:docMk/>
            <pc:sldMk cId="603146481" sldId="259"/>
            <ac:picMk id="4" creationId="{690BDC6E-F437-E9AA-9909-6FA4E087166C}"/>
          </ac:picMkLst>
        </pc:picChg>
      </pc:sldChg>
      <pc:sldChg chg="addSp modSp new ord">
        <pc:chgData name="Kacper Kamionka (2P)" userId="S::kkamionka74@uczen.tl.krakow.pl::48f80f24-4944-47b7-94e8-c826e54d5871" providerId="AD" clId="Web-{1D1E3DD0-EE73-049D-50F3-7D8A49FC0158}" dt="2025-09-22T18:38:24.260" v="33"/>
        <pc:sldMkLst>
          <pc:docMk/>
          <pc:sldMk cId="2371427348" sldId="260"/>
        </pc:sldMkLst>
        <pc:picChg chg="add mod">
          <ac:chgData name="Kacper Kamionka (2P)" userId="S::kkamionka74@uczen.tl.krakow.pl::48f80f24-4944-47b7-94e8-c826e54d5871" providerId="AD" clId="Web-{1D1E3DD0-EE73-049D-50F3-7D8A49FC0158}" dt="2025-09-22T18:38:22.526" v="32" actId="14100"/>
          <ac:picMkLst>
            <pc:docMk/>
            <pc:sldMk cId="2371427348" sldId="260"/>
            <ac:picMk id="2" creationId="{5268FFD8-A8B7-182F-3B3D-0F300E016179}"/>
          </ac:picMkLst>
        </pc:picChg>
      </pc:sldChg>
      <pc:sldChg chg="addSp modSp new">
        <pc:chgData name="Kacper Kamionka (2P)" userId="S::kkamionka74@uczen.tl.krakow.pl::48f80f24-4944-47b7-94e8-c826e54d5871" providerId="AD" clId="Web-{1D1E3DD0-EE73-049D-50F3-7D8A49FC0158}" dt="2025-09-22T18:43:04.109" v="40" actId="14100"/>
        <pc:sldMkLst>
          <pc:docMk/>
          <pc:sldMk cId="2814591326" sldId="261"/>
        </pc:sldMkLst>
        <pc:picChg chg="add mod">
          <ac:chgData name="Kacper Kamionka (2P)" userId="S::kkamionka74@uczen.tl.krakow.pl::48f80f24-4944-47b7-94e8-c826e54d5871" providerId="AD" clId="Web-{1D1E3DD0-EE73-049D-50F3-7D8A49FC0158}" dt="2025-09-22T18:43:04.109" v="40" actId="14100"/>
          <ac:picMkLst>
            <pc:docMk/>
            <pc:sldMk cId="2814591326" sldId="261"/>
            <ac:picMk id="2" creationId="{47682323-7F4B-EF97-8CD1-D89976A5E4D5}"/>
          </ac:picMkLst>
        </pc:picChg>
        <pc:picChg chg="add mod">
          <ac:chgData name="Kacper Kamionka (2P)" userId="S::kkamionka74@uczen.tl.krakow.pl::48f80f24-4944-47b7-94e8-c826e54d5871" providerId="AD" clId="Web-{1D1E3DD0-EE73-049D-50F3-7D8A49FC0158}" dt="2025-09-22T18:43:01.203" v="39" actId="14100"/>
          <ac:picMkLst>
            <pc:docMk/>
            <pc:sldMk cId="2814591326" sldId="261"/>
            <ac:picMk id="3" creationId="{2E7979E9-94FD-8B14-6C29-8E95F9C3056D}"/>
          </ac:picMkLst>
        </pc:picChg>
      </pc:sldChg>
      <pc:sldChg chg="addSp modSp new">
        <pc:chgData name="Kacper Kamionka (2P)" userId="S::kkamionka74@uczen.tl.krakow.pl::48f80f24-4944-47b7-94e8-c826e54d5871" providerId="AD" clId="Web-{1D1E3DD0-EE73-049D-50F3-7D8A49FC0158}" dt="2025-09-22T18:45:08.704" v="46" actId="14100"/>
        <pc:sldMkLst>
          <pc:docMk/>
          <pc:sldMk cId="4285244412" sldId="262"/>
        </pc:sldMkLst>
        <pc:picChg chg="add mod">
          <ac:chgData name="Kacper Kamionka (2P)" userId="S::kkamionka74@uczen.tl.krakow.pl::48f80f24-4944-47b7-94e8-c826e54d5871" providerId="AD" clId="Web-{1D1E3DD0-EE73-049D-50F3-7D8A49FC0158}" dt="2025-09-22T18:43:20.766" v="43" actId="14100"/>
          <ac:picMkLst>
            <pc:docMk/>
            <pc:sldMk cId="4285244412" sldId="262"/>
            <ac:picMk id="2" creationId="{DA403AB8-AB9F-A174-1ED0-933753188899}"/>
          </ac:picMkLst>
        </pc:picChg>
        <pc:picChg chg="add mod">
          <ac:chgData name="Kacper Kamionka (2P)" userId="S::kkamionka74@uczen.tl.krakow.pl::48f80f24-4944-47b7-94e8-c826e54d5871" providerId="AD" clId="Web-{1D1E3DD0-EE73-049D-50F3-7D8A49FC0158}" dt="2025-09-22T18:45:08.704" v="46" actId="14100"/>
          <ac:picMkLst>
            <pc:docMk/>
            <pc:sldMk cId="4285244412" sldId="262"/>
            <ac:picMk id="3" creationId="{80DDBA92-E029-7B66-1AF7-91EB5AFB4A3F}"/>
          </ac:picMkLst>
        </pc:picChg>
      </pc:sldChg>
      <pc:sldChg chg="addSp delSp modSp new">
        <pc:chgData name="Kacper Kamionka (2P)" userId="S::kkamionka74@uczen.tl.krakow.pl::48f80f24-4944-47b7-94e8-c826e54d5871" providerId="AD" clId="Web-{1D1E3DD0-EE73-049D-50F3-7D8A49FC0158}" dt="2025-09-22T18:46:52.299" v="56" actId="14100"/>
        <pc:sldMkLst>
          <pc:docMk/>
          <pc:sldMk cId="3126492700" sldId="263"/>
        </pc:sldMkLst>
        <pc:picChg chg="add mod">
          <ac:chgData name="Kacper Kamionka (2P)" userId="S::kkamionka74@uczen.tl.krakow.pl::48f80f24-4944-47b7-94e8-c826e54d5871" providerId="AD" clId="Web-{1D1E3DD0-EE73-049D-50F3-7D8A49FC0158}" dt="2025-09-22T18:46:50.065" v="55" actId="14100"/>
          <ac:picMkLst>
            <pc:docMk/>
            <pc:sldMk cId="3126492700" sldId="263"/>
            <ac:picMk id="2" creationId="{0BABC7AB-F39B-FA4D-48C8-114AAE846D58}"/>
          </ac:picMkLst>
        </pc:picChg>
        <pc:picChg chg="add del mod">
          <ac:chgData name="Kacper Kamionka (2P)" userId="S::kkamionka74@uczen.tl.krakow.pl::48f80f24-4944-47b7-94e8-c826e54d5871" providerId="AD" clId="Web-{1D1E3DD0-EE73-049D-50F3-7D8A49FC0158}" dt="2025-09-22T18:46:17.658" v="50"/>
          <ac:picMkLst>
            <pc:docMk/>
            <pc:sldMk cId="3126492700" sldId="263"/>
            <ac:picMk id="3" creationId="{30BB2A81-735E-80F8-0945-B501EDA87392}"/>
          </ac:picMkLst>
        </pc:picChg>
        <pc:picChg chg="add mod">
          <ac:chgData name="Kacper Kamionka (2P)" userId="S::kkamionka74@uczen.tl.krakow.pl::48f80f24-4944-47b7-94e8-c826e54d5871" providerId="AD" clId="Web-{1D1E3DD0-EE73-049D-50F3-7D8A49FC0158}" dt="2025-09-22T18:46:52.299" v="56" actId="14100"/>
          <ac:picMkLst>
            <pc:docMk/>
            <pc:sldMk cId="3126492700" sldId="263"/>
            <ac:picMk id="4" creationId="{04D11166-1DDF-19E7-D324-69EB10B8EE33}"/>
          </ac:picMkLst>
        </pc:picChg>
      </pc:sldChg>
      <pc:sldChg chg="addSp delSp modSp new">
        <pc:chgData name="Kacper Kamionka (2P)" userId="S::kkamionka74@uczen.tl.krakow.pl::48f80f24-4944-47b7-94e8-c826e54d5871" providerId="AD" clId="Web-{1D1E3DD0-EE73-049D-50F3-7D8A49FC0158}" dt="2025-09-22T18:49:57.129" v="87" actId="14100"/>
        <pc:sldMkLst>
          <pc:docMk/>
          <pc:sldMk cId="2955469953" sldId="264"/>
        </pc:sldMkLst>
        <pc:picChg chg="add mod">
          <ac:chgData name="Kacper Kamionka (2P)" userId="S::kkamionka74@uczen.tl.krakow.pl::48f80f24-4944-47b7-94e8-c826e54d5871" providerId="AD" clId="Web-{1D1E3DD0-EE73-049D-50F3-7D8A49FC0158}" dt="2025-09-22T18:48:17.472" v="70" actId="14100"/>
          <ac:picMkLst>
            <pc:docMk/>
            <pc:sldMk cId="2955469953" sldId="264"/>
            <ac:picMk id="2" creationId="{BFBED745-52B8-0A43-3DDB-10A299FA7477}"/>
          </ac:picMkLst>
        </pc:picChg>
        <pc:picChg chg="add mod">
          <ac:chgData name="Kacper Kamionka (2P)" userId="S::kkamionka74@uczen.tl.krakow.pl::48f80f24-4944-47b7-94e8-c826e54d5871" providerId="AD" clId="Web-{1D1E3DD0-EE73-049D-50F3-7D8A49FC0158}" dt="2025-09-22T18:49:54.207" v="86" actId="14100"/>
          <ac:picMkLst>
            <pc:docMk/>
            <pc:sldMk cId="2955469953" sldId="264"/>
            <ac:picMk id="3" creationId="{78466974-6423-B4C7-1DA4-7C24F3B96008}"/>
          </ac:picMkLst>
        </pc:picChg>
        <pc:picChg chg="add del mod">
          <ac:chgData name="Kacper Kamionka (2P)" userId="S::kkamionka74@uczen.tl.krakow.pl::48f80f24-4944-47b7-94e8-c826e54d5871" providerId="AD" clId="Web-{1D1E3DD0-EE73-049D-50F3-7D8A49FC0158}" dt="2025-09-22T18:48:56.159" v="75"/>
          <ac:picMkLst>
            <pc:docMk/>
            <pc:sldMk cId="2955469953" sldId="264"/>
            <ac:picMk id="4" creationId="{4F81BD0B-5EAF-86A7-3660-22D755599662}"/>
          </ac:picMkLst>
        </pc:picChg>
        <pc:picChg chg="add mod">
          <ac:chgData name="Kacper Kamionka (2P)" userId="S::kkamionka74@uczen.tl.krakow.pl::48f80f24-4944-47b7-94e8-c826e54d5871" providerId="AD" clId="Web-{1D1E3DD0-EE73-049D-50F3-7D8A49FC0158}" dt="2025-09-22T18:49:57.129" v="87" actId="14100"/>
          <ac:picMkLst>
            <pc:docMk/>
            <pc:sldMk cId="2955469953" sldId="264"/>
            <ac:picMk id="5" creationId="{55FA1ED0-89C5-2F17-E8E5-883561AD1DC4}"/>
          </ac:picMkLst>
        </pc:picChg>
      </pc:sldChg>
      <pc:sldChg chg="addSp modSp new">
        <pc:chgData name="Kacper Kamionka (2P)" userId="S::kkamionka74@uczen.tl.krakow.pl::48f80f24-4944-47b7-94e8-c826e54d5871" providerId="AD" clId="Web-{1D1E3DD0-EE73-049D-50F3-7D8A49FC0158}" dt="2025-09-22T18:49:02.972" v="78" actId="14100"/>
        <pc:sldMkLst>
          <pc:docMk/>
          <pc:sldMk cId="3776501004" sldId="265"/>
        </pc:sldMkLst>
        <pc:picChg chg="add mod">
          <ac:chgData name="Kacper Kamionka (2P)" userId="S::kkamionka74@uczen.tl.krakow.pl::48f80f24-4944-47b7-94e8-c826e54d5871" providerId="AD" clId="Web-{1D1E3DD0-EE73-049D-50F3-7D8A49FC0158}" dt="2025-09-22T18:48:53.925" v="74" actId="14100"/>
          <ac:picMkLst>
            <pc:docMk/>
            <pc:sldMk cId="3776501004" sldId="265"/>
            <ac:picMk id="2" creationId="{DABE2346-6367-6BD4-0A1C-BF2EC65EFE54}"/>
          </ac:picMkLst>
        </pc:picChg>
        <pc:picChg chg="add mod">
          <ac:chgData name="Kacper Kamionka (2P)" userId="S::kkamionka74@uczen.tl.krakow.pl::48f80f24-4944-47b7-94e8-c826e54d5871" providerId="AD" clId="Web-{1D1E3DD0-EE73-049D-50F3-7D8A49FC0158}" dt="2025-09-22T18:49:02.972" v="78" actId="14100"/>
          <ac:picMkLst>
            <pc:docMk/>
            <pc:sldMk cId="3776501004" sldId="265"/>
            <ac:picMk id="3" creationId="{13EC5336-2BB2-CAF6-E185-77A6192A4A79}"/>
          </ac:picMkLst>
        </pc:picChg>
      </pc:sldChg>
      <pc:sldChg chg="addSp modSp new mod setBg">
        <pc:chgData name="Kacper Kamionka (2P)" userId="S::kkamionka74@uczen.tl.krakow.pl::48f80f24-4944-47b7-94e8-c826e54d5871" providerId="AD" clId="Web-{1D1E3DD0-EE73-049D-50F3-7D8A49FC0158}" dt="2025-09-22T18:49:21.878" v="80"/>
        <pc:sldMkLst>
          <pc:docMk/>
          <pc:sldMk cId="3254748258" sldId="266"/>
        </pc:sldMkLst>
        <pc:spChg chg="add">
          <ac:chgData name="Kacper Kamionka (2P)" userId="S::kkamionka74@uczen.tl.krakow.pl::48f80f24-4944-47b7-94e8-c826e54d5871" providerId="AD" clId="Web-{1D1E3DD0-EE73-049D-50F3-7D8A49FC0158}" dt="2025-09-22T18:49:21.878" v="80"/>
          <ac:spMkLst>
            <pc:docMk/>
            <pc:sldMk cId="3254748258" sldId="266"/>
            <ac:spMk id="7" creationId="{35D3817B-01DA-DCDA-FA18-49D6FF003762}"/>
          </ac:spMkLst>
        </pc:spChg>
        <pc:picChg chg="add mod">
          <ac:chgData name="Kacper Kamionka (2P)" userId="S::kkamionka74@uczen.tl.krakow.pl::48f80f24-4944-47b7-94e8-c826e54d5871" providerId="AD" clId="Web-{1D1E3DD0-EE73-049D-50F3-7D8A49FC0158}" dt="2025-09-22T18:49:21.878" v="80"/>
          <ac:picMkLst>
            <pc:docMk/>
            <pc:sldMk cId="3254748258" sldId="266"/>
            <ac:picMk id="2" creationId="{2A359206-887D-EE1D-62D0-F93BC78107C0}"/>
          </ac:picMkLst>
        </pc:picChg>
      </pc:sldChg>
      <pc:sldChg chg="addSp delSp modSp new">
        <pc:chgData name="Kacper Kamionka (2P)" userId="S::kkamionka74@uczen.tl.krakow.pl::48f80f24-4944-47b7-94e8-c826e54d5871" providerId="AD" clId="Web-{1D1E3DD0-EE73-049D-50F3-7D8A49FC0158}" dt="2025-09-22T18:51:31.317" v="103" actId="14100"/>
        <pc:sldMkLst>
          <pc:docMk/>
          <pc:sldMk cId="4218079985" sldId="267"/>
        </pc:sldMkLst>
        <pc:picChg chg="add del mod">
          <ac:chgData name="Kacper Kamionka (2P)" userId="S::kkamionka74@uczen.tl.krakow.pl::48f80f24-4944-47b7-94e8-c826e54d5871" providerId="AD" clId="Web-{1D1E3DD0-EE73-049D-50F3-7D8A49FC0158}" dt="2025-09-22T18:49:42.847" v="82"/>
          <ac:picMkLst>
            <pc:docMk/>
            <pc:sldMk cId="4218079985" sldId="267"/>
            <ac:picMk id="2" creationId="{EB4887ED-42A5-211E-3C66-907EF46A2AE7}"/>
          </ac:picMkLst>
        </pc:picChg>
        <pc:picChg chg="add mod">
          <ac:chgData name="Kacper Kamionka (2P)" userId="S::kkamionka74@uczen.tl.krakow.pl::48f80f24-4944-47b7-94e8-c826e54d5871" providerId="AD" clId="Web-{1D1E3DD0-EE73-049D-50F3-7D8A49FC0158}" dt="2025-09-22T18:51:24.645" v="100" actId="14100"/>
          <ac:picMkLst>
            <pc:docMk/>
            <pc:sldMk cId="4218079985" sldId="267"/>
            <ac:picMk id="3" creationId="{5FC6C3D8-A419-721E-2CDB-CCF5B8269325}"/>
          </ac:picMkLst>
        </pc:picChg>
        <pc:picChg chg="add mod">
          <ac:chgData name="Kacper Kamionka (2P)" userId="S::kkamionka74@uczen.tl.krakow.pl::48f80f24-4944-47b7-94e8-c826e54d5871" providerId="AD" clId="Web-{1D1E3DD0-EE73-049D-50F3-7D8A49FC0158}" dt="2025-09-22T18:51:28.848" v="102" actId="14100"/>
          <ac:picMkLst>
            <pc:docMk/>
            <pc:sldMk cId="4218079985" sldId="267"/>
            <ac:picMk id="4" creationId="{632AD7EA-3D51-1CD7-ADA9-952E8EC72D2B}"/>
          </ac:picMkLst>
        </pc:picChg>
        <pc:picChg chg="add mod">
          <ac:chgData name="Kacper Kamionka (2P)" userId="S::kkamionka74@uczen.tl.krakow.pl::48f80f24-4944-47b7-94e8-c826e54d5871" providerId="AD" clId="Web-{1D1E3DD0-EE73-049D-50F3-7D8A49FC0158}" dt="2025-09-22T18:51:31.317" v="103" actId="14100"/>
          <ac:picMkLst>
            <pc:docMk/>
            <pc:sldMk cId="4218079985" sldId="267"/>
            <ac:picMk id="5" creationId="{E912F7B4-03C7-12C6-175D-B289607AF649}"/>
          </ac:picMkLst>
        </pc:picChg>
      </pc:sldChg>
      <pc:sldChg chg="addSp modSp new">
        <pc:chgData name="Kacper Kamionka (2P)" userId="S::kkamionka74@uczen.tl.krakow.pl::48f80f24-4944-47b7-94e8-c826e54d5871" providerId="AD" clId="Web-{1D1E3DD0-EE73-049D-50F3-7D8A49FC0158}" dt="2025-09-22T18:53:38.322" v="110" actId="14100"/>
        <pc:sldMkLst>
          <pc:docMk/>
          <pc:sldMk cId="2247473627" sldId="268"/>
        </pc:sldMkLst>
        <pc:picChg chg="add mod">
          <ac:chgData name="Kacper Kamionka (2P)" userId="S::kkamionka74@uczen.tl.krakow.pl::48f80f24-4944-47b7-94e8-c826e54d5871" providerId="AD" clId="Web-{1D1E3DD0-EE73-049D-50F3-7D8A49FC0158}" dt="2025-09-22T18:53:38.322" v="110" actId="14100"/>
          <ac:picMkLst>
            <pc:docMk/>
            <pc:sldMk cId="2247473627" sldId="268"/>
            <ac:picMk id="2" creationId="{F076880E-2209-CA22-1AED-90646087A58F}"/>
          </ac:picMkLst>
        </pc:picChg>
        <pc:picChg chg="add mod">
          <ac:chgData name="Kacper Kamionka (2P)" userId="S::kkamionka74@uczen.tl.krakow.pl::48f80f24-4944-47b7-94e8-c826e54d5871" providerId="AD" clId="Web-{1D1E3DD0-EE73-049D-50F3-7D8A49FC0158}" dt="2025-09-22T18:53:35.635" v="109" actId="14100"/>
          <ac:picMkLst>
            <pc:docMk/>
            <pc:sldMk cId="2247473627" sldId="268"/>
            <ac:picMk id="3" creationId="{902749F9-0BCE-2D85-F9AE-C23AF1C818C8}"/>
          </ac:picMkLst>
        </pc:picChg>
      </pc:sldChg>
      <pc:sldChg chg="addSp modSp new mod modClrScheme chgLayout">
        <pc:chgData name="Kacper Kamionka (2P)" userId="S::kkamionka74@uczen.tl.krakow.pl::48f80f24-4944-47b7-94e8-c826e54d5871" providerId="AD" clId="Web-{1D1E3DD0-EE73-049D-50F3-7D8A49FC0158}" dt="2025-09-22T18:57:25.962" v="154" actId="1076"/>
        <pc:sldMkLst>
          <pc:docMk/>
          <pc:sldMk cId="1505990898" sldId="269"/>
        </pc:sldMkLst>
        <pc:spChg chg="add mod">
          <ac:chgData name="Kacper Kamionka (2P)" userId="S::kkamionka74@uczen.tl.krakow.pl::48f80f24-4944-47b7-94e8-c826e54d5871" providerId="AD" clId="Web-{1D1E3DD0-EE73-049D-50F3-7D8A49FC0158}" dt="2025-09-22T18:57:25.962" v="154" actId="1076"/>
          <ac:spMkLst>
            <pc:docMk/>
            <pc:sldMk cId="1505990898" sldId="269"/>
            <ac:spMk id="2" creationId="{FBE57356-356B-3AB4-CEF8-0D6F38A3489F}"/>
          </ac:spMkLst>
        </pc:spChg>
        <pc:spChg chg="add mod">
          <ac:chgData name="Kacper Kamionka (2P)" userId="S::kkamionka74@uczen.tl.krakow.pl::48f80f24-4944-47b7-94e8-c826e54d5871" providerId="AD" clId="Web-{1D1E3DD0-EE73-049D-50F3-7D8A49FC0158}" dt="2025-09-22T18:56:22.286" v="139" actId="14100"/>
          <ac:spMkLst>
            <pc:docMk/>
            <pc:sldMk cId="1505990898" sldId="269"/>
            <ac:spMk id="3" creationId="{0B676994-2596-7D77-A5B9-76B17982F334}"/>
          </ac:spMkLst>
        </pc:spChg>
      </pc:sldChg>
      <pc:sldMasterChg chg="del delSldLayout">
        <pc:chgData name="Kacper Kamionka (2P)" userId="S::kkamionka74@uczen.tl.krakow.pl::48f80f24-4944-47b7-94e8-c826e54d5871" providerId="AD" clId="Web-{1D1E3DD0-EE73-049D-50F3-7D8A49FC0158}" dt="2025-09-22T18:32:28.328" v="0"/>
        <pc:sldMasterMkLst>
          <pc:docMk/>
          <pc:sldMasterMk cId="3926633689" sldId="2147483648"/>
        </pc:sldMasterMkLst>
        <pc:sldLayoutChg chg="del">
          <pc:chgData name="Kacper Kamionka (2P)" userId="S::kkamionka74@uczen.tl.krakow.pl::48f80f24-4944-47b7-94e8-c826e54d5871" providerId="AD" clId="Web-{1D1E3DD0-EE73-049D-50F3-7D8A49FC0158}" dt="2025-09-22T18:32:28.328" v="0"/>
          <pc:sldLayoutMkLst>
            <pc:docMk/>
            <pc:sldMasterMk cId="3926633689" sldId="2147483648"/>
            <pc:sldLayoutMk cId="3391757436" sldId="2147483649"/>
          </pc:sldLayoutMkLst>
        </pc:sldLayoutChg>
        <pc:sldLayoutChg chg="del">
          <pc:chgData name="Kacper Kamionka (2P)" userId="S::kkamionka74@uczen.tl.krakow.pl::48f80f24-4944-47b7-94e8-c826e54d5871" providerId="AD" clId="Web-{1D1E3DD0-EE73-049D-50F3-7D8A49FC0158}" dt="2025-09-22T18:32:28.328" v="0"/>
          <pc:sldLayoutMkLst>
            <pc:docMk/>
            <pc:sldMasterMk cId="3926633689" sldId="2147483648"/>
            <pc:sldLayoutMk cId="967380084" sldId="2147483650"/>
          </pc:sldLayoutMkLst>
        </pc:sldLayoutChg>
        <pc:sldLayoutChg chg="del">
          <pc:chgData name="Kacper Kamionka (2P)" userId="S::kkamionka74@uczen.tl.krakow.pl::48f80f24-4944-47b7-94e8-c826e54d5871" providerId="AD" clId="Web-{1D1E3DD0-EE73-049D-50F3-7D8A49FC0158}" dt="2025-09-22T18:32:28.328" v="0"/>
          <pc:sldLayoutMkLst>
            <pc:docMk/>
            <pc:sldMasterMk cId="3926633689" sldId="2147483648"/>
            <pc:sldLayoutMk cId="13234121" sldId="2147483651"/>
          </pc:sldLayoutMkLst>
        </pc:sldLayoutChg>
        <pc:sldLayoutChg chg="del">
          <pc:chgData name="Kacper Kamionka (2P)" userId="S::kkamionka74@uczen.tl.krakow.pl::48f80f24-4944-47b7-94e8-c826e54d5871" providerId="AD" clId="Web-{1D1E3DD0-EE73-049D-50F3-7D8A49FC0158}" dt="2025-09-22T18:32:28.328" v="0"/>
          <pc:sldLayoutMkLst>
            <pc:docMk/>
            <pc:sldMasterMk cId="3926633689" sldId="2147483648"/>
            <pc:sldLayoutMk cId="3883036252" sldId="2147483652"/>
          </pc:sldLayoutMkLst>
        </pc:sldLayoutChg>
        <pc:sldLayoutChg chg="del">
          <pc:chgData name="Kacper Kamionka (2P)" userId="S::kkamionka74@uczen.tl.krakow.pl::48f80f24-4944-47b7-94e8-c826e54d5871" providerId="AD" clId="Web-{1D1E3DD0-EE73-049D-50F3-7D8A49FC0158}" dt="2025-09-22T18:32:28.328" v="0"/>
          <pc:sldLayoutMkLst>
            <pc:docMk/>
            <pc:sldMasterMk cId="3926633689" sldId="2147483648"/>
            <pc:sldLayoutMk cId="961808292" sldId="2147483653"/>
          </pc:sldLayoutMkLst>
        </pc:sldLayoutChg>
        <pc:sldLayoutChg chg="del">
          <pc:chgData name="Kacper Kamionka (2P)" userId="S::kkamionka74@uczen.tl.krakow.pl::48f80f24-4944-47b7-94e8-c826e54d5871" providerId="AD" clId="Web-{1D1E3DD0-EE73-049D-50F3-7D8A49FC0158}" dt="2025-09-22T18:32:28.328" v="0"/>
          <pc:sldLayoutMkLst>
            <pc:docMk/>
            <pc:sldMasterMk cId="3926633689" sldId="2147483648"/>
            <pc:sldLayoutMk cId="1544797292" sldId="2147483654"/>
          </pc:sldLayoutMkLst>
        </pc:sldLayoutChg>
        <pc:sldLayoutChg chg="del">
          <pc:chgData name="Kacper Kamionka (2P)" userId="S::kkamionka74@uczen.tl.krakow.pl::48f80f24-4944-47b7-94e8-c826e54d5871" providerId="AD" clId="Web-{1D1E3DD0-EE73-049D-50F3-7D8A49FC0158}" dt="2025-09-22T18:32:28.328" v="0"/>
          <pc:sldLayoutMkLst>
            <pc:docMk/>
            <pc:sldMasterMk cId="3926633689" sldId="2147483648"/>
            <pc:sldLayoutMk cId="1850839136" sldId="2147483655"/>
          </pc:sldLayoutMkLst>
        </pc:sldLayoutChg>
        <pc:sldLayoutChg chg="del">
          <pc:chgData name="Kacper Kamionka (2P)" userId="S::kkamionka74@uczen.tl.krakow.pl::48f80f24-4944-47b7-94e8-c826e54d5871" providerId="AD" clId="Web-{1D1E3DD0-EE73-049D-50F3-7D8A49FC0158}" dt="2025-09-22T18:32:28.328" v="0"/>
          <pc:sldLayoutMkLst>
            <pc:docMk/>
            <pc:sldMasterMk cId="3926633689" sldId="2147483648"/>
            <pc:sldLayoutMk cId="2715530444" sldId="2147483656"/>
          </pc:sldLayoutMkLst>
        </pc:sldLayoutChg>
        <pc:sldLayoutChg chg="del">
          <pc:chgData name="Kacper Kamionka (2P)" userId="S::kkamionka74@uczen.tl.krakow.pl::48f80f24-4944-47b7-94e8-c826e54d5871" providerId="AD" clId="Web-{1D1E3DD0-EE73-049D-50F3-7D8A49FC0158}" dt="2025-09-22T18:32:28.328" v="0"/>
          <pc:sldLayoutMkLst>
            <pc:docMk/>
            <pc:sldMasterMk cId="3926633689" sldId="2147483648"/>
            <pc:sldLayoutMk cId="3024906009" sldId="2147483657"/>
          </pc:sldLayoutMkLst>
        </pc:sldLayoutChg>
        <pc:sldLayoutChg chg="del">
          <pc:chgData name="Kacper Kamionka (2P)" userId="S::kkamionka74@uczen.tl.krakow.pl::48f80f24-4944-47b7-94e8-c826e54d5871" providerId="AD" clId="Web-{1D1E3DD0-EE73-049D-50F3-7D8A49FC0158}" dt="2025-09-22T18:32:28.328" v="0"/>
          <pc:sldLayoutMkLst>
            <pc:docMk/>
            <pc:sldMasterMk cId="3926633689" sldId="2147483648"/>
            <pc:sldLayoutMk cId="2454508176" sldId="2147483658"/>
          </pc:sldLayoutMkLst>
        </pc:sldLayoutChg>
        <pc:sldLayoutChg chg="del">
          <pc:chgData name="Kacper Kamionka (2P)" userId="S::kkamionka74@uczen.tl.krakow.pl::48f80f24-4944-47b7-94e8-c826e54d5871" providerId="AD" clId="Web-{1D1E3DD0-EE73-049D-50F3-7D8A49FC0158}" dt="2025-09-22T18:32:28.328" v="0"/>
          <pc:sldLayoutMkLst>
            <pc:docMk/>
            <pc:sldMasterMk cId="3926633689" sldId="2147483648"/>
            <pc:sldLayoutMk cId="1340386666" sldId="2147483659"/>
          </pc:sldLayoutMkLst>
        </pc:sldLayoutChg>
      </pc:sldMasterChg>
      <pc:sldMasterChg chg="add replId addSldLayout">
        <pc:chgData name="Kacper Kamionka (2P)" userId="S::kkamionka74@uczen.tl.krakow.pl::48f80f24-4944-47b7-94e8-c826e54d5871" providerId="AD" clId="Web-{1D1E3DD0-EE73-049D-50F3-7D8A49FC0158}" dt="2025-09-22T18:32:28.328" v="0"/>
        <pc:sldMasterMkLst>
          <pc:docMk/>
          <pc:sldMasterMk cId="2993668980" sldId="2147483660"/>
        </pc:sldMasterMkLst>
        <pc:sldLayoutChg chg="add">
          <pc:chgData name="Kacper Kamionka (2P)" userId="S::kkamionka74@uczen.tl.krakow.pl::48f80f24-4944-47b7-94e8-c826e54d5871" providerId="AD" clId="Web-{1D1E3DD0-EE73-049D-50F3-7D8A49FC0158}" dt="2025-09-22T18:32:28.328" v="0"/>
          <pc:sldLayoutMkLst>
            <pc:docMk/>
            <pc:sldMasterMk cId="2993668980" sldId="2147483660"/>
            <pc:sldLayoutMk cId="3689182215" sldId="2147483661"/>
          </pc:sldLayoutMkLst>
        </pc:sldLayoutChg>
        <pc:sldLayoutChg chg="add replId">
          <pc:chgData name="Kacper Kamionka (2P)" userId="S::kkamionka74@uczen.tl.krakow.pl::48f80f24-4944-47b7-94e8-c826e54d5871" providerId="AD" clId="Web-{1D1E3DD0-EE73-049D-50F3-7D8A49FC0158}" dt="2025-09-22T18:32:28.328" v="0"/>
          <pc:sldLayoutMkLst>
            <pc:docMk/>
            <pc:sldMasterMk cId="2993668980" sldId="2147483660"/>
            <pc:sldLayoutMk cId="1748196250" sldId="2147483662"/>
          </pc:sldLayoutMkLst>
        </pc:sldLayoutChg>
        <pc:sldLayoutChg chg="add replId">
          <pc:chgData name="Kacper Kamionka (2P)" userId="S::kkamionka74@uczen.tl.krakow.pl::48f80f24-4944-47b7-94e8-c826e54d5871" providerId="AD" clId="Web-{1D1E3DD0-EE73-049D-50F3-7D8A49FC0158}" dt="2025-09-22T18:32:28.328" v="0"/>
          <pc:sldLayoutMkLst>
            <pc:docMk/>
            <pc:sldMasterMk cId="2993668980" sldId="2147483660"/>
            <pc:sldLayoutMk cId="773432468" sldId="2147483663"/>
          </pc:sldLayoutMkLst>
        </pc:sldLayoutChg>
        <pc:sldLayoutChg chg="add replId">
          <pc:chgData name="Kacper Kamionka (2P)" userId="S::kkamionka74@uczen.tl.krakow.pl::48f80f24-4944-47b7-94e8-c826e54d5871" providerId="AD" clId="Web-{1D1E3DD0-EE73-049D-50F3-7D8A49FC0158}" dt="2025-09-22T18:32:28.328" v="0"/>
          <pc:sldLayoutMkLst>
            <pc:docMk/>
            <pc:sldMasterMk cId="2993668980" sldId="2147483660"/>
            <pc:sldLayoutMk cId="3107330553" sldId="2147483664"/>
          </pc:sldLayoutMkLst>
        </pc:sldLayoutChg>
        <pc:sldLayoutChg chg="add replId">
          <pc:chgData name="Kacper Kamionka (2P)" userId="S::kkamionka74@uczen.tl.krakow.pl::48f80f24-4944-47b7-94e8-c826e54d5871" providerId="AD" clId="Web-{1D1E3DD0-EE73-049D-50F3-7D8A49FC0158}" dt="2025-09-22T18:32:28.328" v="0"/>
          <pc:sldLayoutMkLst>
            <pc:docMk/>
            <pc:sldMasterMk cId="2993668980" sldId="2147483660"/>
            <pc:sldLayoutMk cId="2040232861" sldId="2147483665"/>
          </pc:sldLayoutMkLst>
        </pc:sldLayoutChg>
        <pc:sldLayoutChg chg="add replId">
          <pc:chgData name="Kacper Kamionka (2P)" userId="S::kkamionka74@uczen.tl.krakow.pl::48f80f24-4944-47b7-94e8-c826e54d5871" providerId="AD" clId="Web-{1D1E3DD0-EE73-049D-50F3-7D8A49FC0158}" dt="2025-09-22T18:32:28.328" v="0"/>
          <pc:sldLayoutMkLst>
            <pc:docMk/>
            <pc:sldMasterMk cId="2993668980" sldId="2147483660"/>
            <pc:sldLayoutMk cId="1686582497" sldId="2147483666"/>
          </pc:sldLayoutMkLst>
        </pc:sldLayoutChg>
        <pc:sldLayoutChg chg="add replId">
          <pc:chgData name="Kacper Kamionka (2P)" userId="S::kkamionka74@uczen.tl.krakow.pl::48f80f24-4944-47b7-94e8-c826e54d5871" providerId="AD" clId="Web-{1D1E3DD0-EE73-049D-50F3-7D8A49FC0158}" dt="2025-09-22T18:32:28.328" v="0"/>
          <pc:sldLayoutMkLst>
            <pc:docMk/>
            <pc:sldMasterMk cId="2993668980" sldId="2147483660"/>
            <pc:sldLayoutMk cId="1454852134" sldId="2147483667"/>
          </pc:sldLayoutMkLst>
        </pc:sldLayoutChg>
        <pc:sldLayoutChg chg="add replId">
          <pc:chgData name="Kacper Kamionka (2P)" userId="S::kkamionka74@uczen.tl.krakow.pl::48f80f24-4944-47b7-94e8-c826e54d5871" providerId="AD" clId="Web-{1D1E3DD0-EE73-049D-50F3-7D8A49FC0158}" dt="2025-09-22T18:32:28.328" v="0"/>
          <pc:sldLayoutMkLst>
            <pc:docMk/>
            <pc:sldMasterMk cId="2993668980" sldId="2147483660"/>
            <pc:sldLayoutMk cId="323542479" sldId="2147483668"/>
          </pc:sldLayoutMkLst>
        </pc:sldLayoutChg>
        <pc:sldLayoutChg chg="add replId">
          <pc:chgData name="Kacper Kamionka (2P)" userId="S::kkamionka74@uczen.tl.krakow.pl::48f80f24-4944-47b7-94e8-c826e54d5871" providerId="AD" clId="Web-{1D1E3DD0-EE73-049D-50F3-7D8A49FC0158}" dt="2025-09-22T18:32:28.328" v="0"/>
          <pc:sldLayoutMkLst>
            <pc:docMk/>
            <pc:sldMasterMk cId="2993668980" sldId="2147483660"/>
            <pc:sldLayoutMk cId="2579057546" sldId="2147483669"/>
          </pc:sldLayoutMkLst>
        </pc:sldLayoutChg>
        <pc:sldLayoutChg chg="add replId">
          <pc:chgData name="Kacper Kamionka (2P)" userId="S::kkamionka74@uczen.tl.krakow.pl::48f80f24-4944-47b7-94e8-c826e54d5871" providerId="AD" clId="Web-{1D1E3DD0-EE73-049D-50F3-7D8A49FC0158}" dt="2025-09-22T18:32:28.328" v="0"/>
          <pc:sldLayoutMkLst>
            <pc:docMk/>
            <pc:sldMasterMk cId="2993668980" sldId="2147483660"/>
            <pc:sldLayoutMk cId="3840150042" sldId="2147483670"/>
          </pc:sldLayoutMkLst>
        </pc:sldLayoutChg>
        <pc:sldLayoutChg chg="add replId">
          <pc:chgData name="Kacper Kamionka (2P)" userId="S::kkamionka74@uczen.tl.krakow.pl::48f80f24-4944-47b7-94e8-c826e54d5871" providerId="AD" clId="Web-{1D1E3DD0-EE73-049D-50F3-7D8A49FC0158}" dt="2025-09-22T18:32:28.328" v="0"/>
          <pc:sldLayoutMkLst>
            <pc:docMk/>
            <pc:sldMasterMk cId="2993668980" sldId="2147483660"/>
            <pc:sldLayoutMk cId="2786611070" sldId="2147483671"/>
          </pc:sldLayoutMkLst>
        </pc:sldLayoutChg>
      </pc:sldMasterChg>
    </pc:docChg>
  </pc:docChgLst>
</pc:chgInfo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611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196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182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150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057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9/22/2025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42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9/22/2025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852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9/22/2025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5824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9/22/2025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232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9/22/2025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330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9/22/2025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432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668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01013C5-0169-8F8C-FA57-62D87022AD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kcent kolorów na białej powierzchni">
            <a:extLst>
              <a:ext uri="{FF2B5EF4-FFF2-40B4-BE49-F238E27FC236}">
                <a16:creationId xmlns:a16="http://schemas.microsoft.com/office/drawing/2014/main" id="{0E14C050-9655-1754-024B-A5BDB0821FF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3405" r="9091" b="8413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9CCD9CD-49AE-3D3E-923B-81ECD3FBF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72932"/>
            <a:ext cx="12192000" cy="4285068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5000">
                <a:srgbClr val="000000">
                  <a:alpha val="52000"/>
                </a:srgbClr>
              </a:gs>
              <a:gs pos="10000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731821" y="4219498"/>
            <a:ext cx="8728364" cy="1307188"/>
          </a:xfrm>
        </p:spPr>
        <p:txBody>
          <a:bodyPr>
            <a:normAutofit/>
          </a:bodyPr>
          <a:lstStyle/>
          <a:p>
            <a:r>
              <a:rPr lang="pl-PL" sz="7200" dirty="0">
                <a:solidFill>
                  <a:srgbClr val="7030A0"/>
                </a:solidFill>
              </a:rPr>
              <a:t>Bochnia</a:t>
            </a:r>
            <a:endParaRPr lang="pl-PL" sz="7200">
              <a:solidFill>
                <a:srgbClr val="7030A0"/>
              </a:solidFill>
            </a:endParaRP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731821" y="5541758"/>
            <a:ext cx="8728363" cy="5958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dirty="0">
                <a:solidFill>
                  <a:srgbClr val="FFFFFF"/>
                </a:solidFill>
              </a:rPr>
              <a:t>Kacper Kamionka</a:t>
            </a:r>
          </a:p>
        </p:txBody>
      </p:sp>
    </p:spTree>
    <p:extLst>
      <p:ext uri="{BB962C8B-B14F-4D97-AF65-F5344CB8AC3E}">
        <p14:creationId xmlns:p14="http://schemas.microsoft.com/office/powerpoint/2010/main" val="6503171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 descr="Obraz zawierający na wolnym powietrzu, drzewo, niebo, chmura&#10;&#10;Zawartość wygenerowana przez AI może być niepoprawna.">
            <a:extLst>
              <a:ext uri="{FF2B5EF4-FFF2-40B4-BE49-F238E27FC236}">
                <a16:creationId xmlns:a16="http://schemas.microsoft.com/office/drawing/2014/main" id="{DABE2346-6367-6BD4-0A1C-BF2EC65EF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060675" cy="6858000"/>
          </a:xfrm>
          <a:prstGeom prst="rect">
            <a:avLst/>
          </a:prstGeom>
        </p:spPr>
      </p:pic>
      <p:pic>
        <p:nvPicPr>
          <p:cNvPr id="3" name="Obraz 2" descr="Obraz zawierający obuwie, ubrania, osoba, ściana&#10;&#10;Zawartość wygenerowana przez AI może być niepoprawna.">
            <a:extLst>
              <a:ext uri="{FF2B5EF4-FFF2-40B4-BE49-F238E27FC236}">
                <a16:creationId xmlns:a16="http://schemas.microsoft.com/office/drawing/2014/main" id="{13EC5336-2BB2-CAF6-E185-77A6192A4A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2224" y="0"/>
            <a:ext cx="41282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501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5D3817B-01DA-DCDA-FA18-49D6FF0037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Obraz 1" descr="Obraz zawierający na wolnym powietrzu, budynek, samochód, niebo&#10;&#10;Zawartość wygenerowana przez AI może być niepoprawna.">
            <a:extLst>
              <a:ext uri="{FF2B5EF4-FFF2-40B4-BE49-F238E27FC236}">
                <a16:creationId xmlns:a16="http://schemas.microsoft.com/office/drawing/2014/main" id="{2A359206-887D-EE1D-62D0-F93BC78107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182" r="2929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7482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obraz, sztuka, w pomieszczeniu, ramka na zdjęcia&#10;&#10;Zawartość wygenerowana przez AI może być niepoprawna.">
            <a:extLst>
              <a:ext uri="{FF2B5EF4-FFF2-40B4-BE49-F238E27FC236}">
                <a16:creationId xmlns:a16="http://schemas.microsoft.com/office/drawing/2014/main" id="{5FC6C3D8-A419-721E-2CDB-CCF5B8269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48" y="0"/>
            <a:ext cx="4188706" cy="6858000"/>
          </a:xfrm>
          <a:prstGeom prst="rect">
            <a:avLst/>
          </a:prstGeom>
        </p:spPr>
      </p:pic>
      <p:pic>
        <p:nvPicPr>
          <p:cNvPr id="4" name="Obraz 3" descr="Obraz zawierający meble, w pomieszczeniu, kościół, podłoga&#10;&#10;Zawartość wygenerowana przez AI może być niepoprawna.">
            <a:extLst>
              <a:ext uri="{FF2B5EF4-FFF2-40B4-BE49-F238E27FC236}">
                <a16:creationId xmlns:a16="http://schemas.microsoft.com/office/drawing/2014/main" id="{632AD7EA-3D51-1CD7-ADA9-952E8EC72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8876" y="0"/>
            <a:ext cx="4014272" cy="6858000"/>
          </a:xfrm>
          <a:prstGeom prst="rect">
            <a:avLst/>
          </a:prstGeom>
        </p:spPr>
      </p:pic>
      <p:pic>
        <p:nvPicPr>
          <p:cNvPr id="5" name="Obraz 4" descr="Obraz zawierający na wolnym powietrzu, niebo, roślina, drzewo&#10;&#10;Zawartość wygenerowana przez AI może być niepoprawna.">
            <a:extLst>
              <a:ext uri="{FF2B5EF4-FFF2-40B4-BE49-F238E27FC236}">
                <a16:creationId xmlns:a16="http://schemas.microsoft.com/office/drawing/2014/main" id="{E912F7B4-03C7-12C6-175D-B289607AF6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5263" y="0"/>
            <a:ext cx="40142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0799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 descr="Obraz zawierający na wolnym powietrzu, Pojazd lądowy, pojazd, koło&#10;&#10;Zawartość wygenerowana przez AI może być niepoprawna.">
            <a:extLst>
              <a:ext uri="{FF2B5EF4-FFF2-40B4-BE49-F238E27FC236}">
                <a16:creationId xmlns:a16="http://schemas.microsoft.com/office/drawing/2014/main" id="{F076880E-2209-CA22-1AED-90646087A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895422" cy="6858000"/>
          </a:xfrm>
          <a:prstGeom prst="rect">
            <a:avLst/>
          </a:prstGeom>
        </p:spPr>
      </p:pic>
      <p:pic>
        <p:nvPicPr>
          <p:cNvPr id="3" name="Obraz 2" descr="Obraz zawierający na wolnym powietrzu, niebo, chmura, budynek&#10;&#10;Zawartość wygenerowana przez AI może być niepoprawna.">
            <a:extLst>
              <a:ext uri="{FF2B5EF4-FFF2-40B4-BE49-F238E27FC236}">
                <a16:creationId xmlns:a16="http://schemas.microsoft.com/office/drawing/2014/main" id="{902749F9-0BCE-2D85-F9AE-C23AF1C81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4274" y="0"/>
            <a:ext cx="42988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4736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BE57356-356B-3AB4-CEF8-0D6F38A348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7778" y="1810917"/>
            <a:ext cx="9736444" cy="262115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l-PL" sz="6600" i="1" err="1">
                <a:solidFill>
                  <a:srgbClr val="92D050"/>
                </a:solidFill>
              </a:rPr>
              <a:t>Danke</a:t>
            </a:r>
            <a:br>
              <a:rPr lang="pl-PL" sz="6600" i="1" dirty="0"/>
            </a:br>
            <a:r>
              <a:rPr lang="pl-PL" sz="6600" i="1" err="1">
                <a:solidFill>
                  <a:srgbClr val="00B0F0"/>
                </a:solidFill>
                <a:ea typeface="+mj-lt"/>
                <a:cs typeface="+mj-lt"/>
              </a:rPr>
              <a:t>für</a:t>
            </a:r>
            <a:br>
              <a:rPr lang="pl-PL" sz="6600" i="1" dirty="0">
                <a:ea typeface="+mj-lt"/>
                <a:cs typeface="+mj-lt"/>
              </a:rPr>
            </a:br>
            <a:r>
              <a:rPr lang="pl-PL" sz="6600" i="1" err="1">
                <a:solidFill>
                  <a:srgbClr val="FF0000"/>
                </a:solidFill>
              </a:rPr>
              <a:t>die</a:t>
            </a:r>
            <a:r>
              <a:rPr lang="pl-PL" sz="6600" i="1" dirty="0">
                <a:solidFill>
                  <a:srgbClr val="FF0000"/>
                </a:solidFill>
              </a:rPr>
              <a:t> </a:t>
            </a:r>
            <a:r>
              <a:rPr lang="pl-PL" sz="6600" i="1" err="1">
                <a:solidFill>
                  <a:srgbClr val="7030A0"/>
                </a:solidFill>
              </a:rPr>
              <a:t>Aufmerksamkeit</a:t>
            </a:r>
            <a:r>
              <a:rPr lang="pl-PL" sz="6600" i="1" dirty="0"/>
              <a:t>.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0B676994-2596-7D77-A5B9-76B17982F3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V="1">
            <a:off x="3247538" y="5285342"/>
            <a:ext cx="518999" cy="155812"/>
          </a:xfrm>
        </p:spPr>
        <p:txBody>
          <a:bodyPr>
            <a:normAutofit fontScale="25000" lnSpcReduction="20000"/>
          </a:bodyPr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05990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 descr="Obraz zawierający na wolnym powietrzu, budynek, drzewo, niebo&#10;&#10;Zawartość wygenerowana przez AI może być niepoprawna.">
            <a:extLst>
              <a:ext uri="{FF2B5EF4-FFF2-40B4-BE49-F238E27FC236}">
                <a16:creationId xmlns:a16="http://schemas.microsoft.com/office/drawing/2014/main" id="{715A0CE0-2909-13FE-C710-49E2D11A3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3" y="0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365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 descr="Obraz zawierający na wolnym powietrzu, budynek, okno, samochód&#10;&#10;Zawartość wygenerowana przez AI może być niepoprawna.">
            <a:extLst>
              <a:ext uri="{FF2B5EF4-FFF2-40B4-BE49-F238E27FC236}">
                <a16:creationId xmlns:a16="http://schemas.microsoft.com/office/drawing/2014/main" id="{42F57FB0-3FA7-396C-24F0-04A077C2F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3" y="0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412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 descr="Obraz zawierający mapa, tekst, atlas, diagram&#10;&#10;Zawartość wygenerowana przez AI może być niepoprawna.">
            <a:extLst>
              <a:ext uri="{FF2B5EF4-FFF2-40B4-BE49-F238E27FC236}">
                <a16:creationId xmlns:a16="http://schemas.microsoft.com/office/drawing/2014/main" id="{5268FFD8-A8B7-182F-3B3D-0F300E016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762"/>
            <a:ext cx="12192000" cy="695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427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 descr="Obraz zawierający niebo, na wolnym powietrzu, chmura, drzewo&#10;&#10;Zawartość wygenerowana przez AI może być niepoprawna.">
            <a:extLst>
              <a:ext uri="{FF2B5EF4-FFF2-40B4-BE49-F238E27FC236}">
                <a16:creationId xmlns:a16="http://schemas.microsoft.com/office/drawing/2014/main" id="{ED8CC38C-F13D-64ED-169D-0ADD07314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pic>
        <p:nvPicPr>
          <p:cNvPr id="3" name="Obraz 2" descr="Obraz zawierający tekst, budynek, taboret, meble&#10;&#10;Zawartość wygenerowana przez AI może być niepoprawna.">
            <a:extLst>
              <a:ext uri="{FF2B5EF4-FFF2-40B4-BE49-F238E27FC236}">
                <a16:creationId xmlns:a16="http://schemas.microsoft.com/office/drawing/2014/main" id="{0FF329AA-8115-4D73-A499-A3E2EA8EE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3653" y="0"/>
            <a:ext cx="3874294" cy="6858000"/>
          </a:xfrm>
          <a:prstGeom prst="rect">
            <a:avLst/>
          </a:prstGeom>
        </p:spPr>
      </p:pic>
      <p:pic>
        <p:nvPicPr>
          <p:cNvPr id="4" name="Obraz 3" descr="Obraz zawierający na wolnym powietrzu, budynek, niebo, miasto&#10;&#10;Zawartość wygenerowana przez AI może być niepoprawna.">
            <a:extLst>
              <a:ext uri="{FF2B5EF4-FFF2-40B4-BE49-F238E27FC236}">
                <a16:creationId xmlns:a16="http://schemas.microsoft.com/office/drawing/2014/main" id="{690BDC6E-F437-E9AA-9909-6FA4E08716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829425" y="1492623"/>
            <a:ext cx="6858000" cy="3872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146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 descr="Obraz zawierający na wolnym powietrzu, niebo, chmura, drzewo&#10;&#10;Zawartość wygenerowana przez AI może być niepoprawna.">
            <a:extLst>
              <a:ext uri="{FF2B5EF4-FFF2-40B4-BE49-F238E27FC236}">
                <a16:creationId xmlns:a16="http://schemas.microsoft.com/office/drawing/2014/main" id="{47682323-7F4B-EF97-8CD1-D89976A5E4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pic>
        <p:nvPicPr>
          <p:cNvPr id="3" name="Obraz 2" descr="Obraz zawierający na wolnym powietrzu, statua, budynek, niebo&#10;&#10;Zawartość wygenerowana przez AI może być niepoprawna.">
            <a:extLst>
              <a:ext uri="{FF2B5EF4-FFF2-40B4-BE49-F238E27FC236}">
                <a16:creationId xmlns:a16="http://schemas.microsoft.com/office/drawing/2014/main" id="{2E7979E9-94FD-8B14-6C29-8E95F9C30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591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 descr="Obraz zawierający ołtarz, stół, Święte miejsca, miejsce modłów&#10;&#10;Zawartość wygenerowana przez AI może być niepoprawna.">
            <a:extLst>
              <a:ext uri="{FF2B5EF4-FFF2-40B4-BE49-F238E27FC236}">
                <a16:creationId xmlns:a16="http://schemas.microsoft.com/office/drawing/2014/main" id="{DA403AB8-AB9F-A174-1ED0-933753188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410075" cy="6858000"/>
          </a:xfrm>
          <a:prstGeom prst="rect">
            <a:avLst/>
          </a:prstGeom>
        </p:spPr>
      </p:pic>
      <p:pic>
        <p:nvPicPr>
          <p:cNvPr id="3" name="Obraz 2" descr="Obraz zawierający sztuka, ściana, Sztuki wizualne, w pomieszczeniu&#10;&#10;Zawartość wygenerowana przez AI może być niepoprawna.">
            <a:extLst>
              <a:ext uri="{FF2B5EF4-FFF2-40B4-BE49-F238E27FC236}">
                <a16:creationId xmlns:a16="http://schemas.microsoft.com/office/drawing/2014/main" id="{80DDBA92-E029-7B66-1AF7-91EB5AFB4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6746" y="0"/>
            <a:ext cx="77852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244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 descr="Obraz zawierający na wolnym powietrzu, niebo, drzewo, budynek&#10;&#10;Zawartość wygenerowana przez AI może być niepoprawna.">
            <a:extLst>
              <a:ext uri="{FF2B5EF4-FFF2-40B4-BE49-F238E27FC236}">
                <a16:creationId xmlns:a16="http://schemas.microsoft.com/office/drawing/2014/main" id="{0BABC7AB-F39B-FA4D-48C8-114AAE846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48" y="0"/>
            <a:ext cx="6098295" cy="6858000"/>
          </a:xfrm>
          <a:prstGeom prst="rect">
            <a:avLst/>
          </a:prstGeom>
        </p:spPr>
      </p:pic>
      <p:pic>
        <p:nvPicPr>
          <p:cNvPr id="4" name="Obraz 3" descr="Obraz zawierający niebo, na wolnym powietrzu, rzeźba, monument&#10;&#10;Zawartość wygenerowana przez AI może być niepoprawna.">
            <a:extLst>
              <a:ext uri="{FF2B5EF4-FFF2-40B4-BE49-F238E27FC236}">
                <a16:creationId xmlns:a16="http://schemas.microsoft.com/office/drawing/2014/main" id="{04D11166-1DDF-19E7-D324-69EB10B8E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853" y="0"/>
            <a:ext cx="60982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492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 descr="Obraz zawierający Motyle i ćmy, owad, bezkręgowiec, motyl&#10;&#10;Zawartość wygenerowana przez AI może być niepoprawna.">
            <a:extLst>
              <a:ext uri="{FF2B5EF4-FFF2-40B4-BE49-F238E27FC236}">
                <a16:creationId xmlns:a16="http://schemas.microsoft.com/office/drawing/2014/main" id="{BFBED745-52B8-0A43-3DDB-10A299FA7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48" y="0"/>
            <a:ext cx="4078537" cy="6858000"/>
          </a:xfrm>
          <a:prstGeom prst="rect">
            <a:avLst/>
          </a:prstGeom>
        </p:spPr>
      </p:pic>
      <p:pic>
        <p:nvPicPr>
          <p:cNvPr id="3" name="Obraz 2" descr="Obraz zawierający motyl, Motyle i ćmy, tekst, owad&#10;&#10;Zawartość wygenerowana przez AI może być niepoprawna.">
            <a:extLst>
              <a:ext uri="{FF2B5EF4-FFF2-40B4-BE49-F238E27FC236}">
                <a16:creationId xmlns:a16="http://schemas.microsoft.com/office/drawing/2014/main" id="{78466974-6423-B4C7-1DA4-7C24F3B960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8225" y="0"/>
            <a:ext cx="3894923" cy="6858000"/>
          </a:xfrm>
          <a:prstGeom prst="rect">
            <a:avLst/>
          </a:prstGeom>
        </p:spPr>
      </p:pic>
      <p:pic>
        <p:nvPicPr>
          <p:cNvPr id="5" name="Obraz 4" descr="Obraz zawierający sztuka, kolekcja, w pomieszczeniu, wyświetlacz&#10;&#10;Zawartość wygenerowana przez AI może być niepoprawna.">
            <a:extLst>
              <a:ext uri="{FF2B5EF4-FFF2-40B4-BE49-F238E27FC236}">
                <a16:creationId xmlns:a16="http://schemas.microsoft.com/office/drawing/2014/main" id="{55FA1ED0-89C5-2F17-E8E5-883561AD1D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5093" y="0"/>
            <a:ext cx="42254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469953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Panoramiczny</PresentationFormat>
  <Paragraphs>0</Paragraphs>
  <Slides>14</Slides>
  <Notes>0</Notes>
  <HiddenSlides>0</HiddenSlides>
  <MMClips>0</MMClip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14</vt:i4>
      </vt:variant>
    </vt:vector>
  </HeadingPairs>
  <TitlesOfParts>
    <vt:vector size="15" baseType="lpstr">
      <vt:lpstr>VanillaVTI</vt:lpstr>
      <vt:lpstr>Bochnia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Danke für die Aufmerksamkeit.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101</cp:revision>
  <dcterms:created xsi:type="dcterms:W3CDTF">2025-09-22T18:31:50Z</dcterms:created>
  <dcterms:modified xsi:type="dcterms:W3CDTF">2025-09-22T18:57:31Z</dcterms:modified>
</cp:coreProperties>
</file>

<file path=docProps/thumbnail.jpeg>
</file>